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pic" ContentType="image/jpe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2" r:id="rId5"/>
    <p:sldId id="260" r:id="rId6"/>
    <p:sldId id="258" r:id="rId7"/>
    <p:sldId id="264" r:id="rId8"/>
    <p:sldId id="263" r:id="rId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1"/>
    <p:restoredTop sz="96751"/>
  </p:normalViewPr>
  <p:slideViewPr>
    <p:cSldViewPr snapToGrid="0" snapToObjects="1">
      <p:cViewPr varScale="1">
        <p:scale>
          <a:sx n="100" d="100"/>
          <a:sy n="100" d="100"/>
        </p:scale>
        <p:origin x="168" y="1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BFC4E0-9F16-234A-B5B7-6A6AD41068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5257A-4A45-444F-8BE8-BEA4715645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EBB9CA-417D-FE46-AF8E-B16055A9E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2769-FE40-6B4D-8253-CEC97AB4B41F}" type="datetimeFigureOut">
              <a:rPr kumimoji="1" lang="zh-CN" altLang="en-US" smtClean="0"/>
              <a:t>2020/11/22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E07182-FE5A-5549-B494-6566E5F81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89C460A-5D7A-374A-A606-5F5696F77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7F500-513A-9D45-9A26-93BA354B7DA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39108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8D4879-21B9-3644-BFFE-1B3ECBA98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FFECFE8-2BB0-6A43-A764-82EE4437C3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B1969F-4330-8D4C-A37F-4708F5751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2769-FE40-6B4D-8253-CEC97AB4B41F}" type="datetimeFigureOut">
              <a:rPr kumimoji="1" lang="zh-CN" altLang="en-US" smtClean="0"/>
              <a:t>2020/11/22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D287CA-90C6-C14B-AD23-23F7B6359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C0D26F-E82A-7145-BC84-F05876B1A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7F500-513A-9D45-9A26-93BA354B7DA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4746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486D5CD-D29B-594F-8B21-FA72157E2A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C070D90-767E-B54F-9200-E02F6F4C3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CB4C7A-95BA-4540-8456-61F21C6B4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2769-FE40-6B4D-8253-CEC97AB4B41F}" type="datetimeFigureOut">
              <a:rPr kumimoji="1" lang="zh-CN" altLang="en-US" smtClean="0"/>
              <a:t>2020/11/22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E37D25-B1B1-9644-BC2C-8F651D7D9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DA323A8-92E4-EC42-B52F-253E4CC76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7F500-513A-9D45-9A26-93BA354B7DA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55850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045464-7855-214A-9566-6763FD900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58C0D41-AFAA-0946-811E-60607D3BB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8DA2E7-952B-5F41-B0B6-5E6B5205D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2769-FE40-6B4D-8253-CEC97AB4B41F}" type="datetimeFigureOut">
              <a:rPr kumimoji="1" lang="zh-CN" altLang="en-US" smtClean="0"/>
              <a:t>2020/11/22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6C9782-65D4-BA48-B456-3CA05F640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94DCB4-B2D0-6848-926E-1A1F140C0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7F500-513A-9D45-9A26-93BA354B7DA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12867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9E26AB-6114-6D4A-9241-7B0F993BE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9B352F-233B-5842-AB92-64BF0EFA0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D64AEA-0374-8E4F-8F32-B9F459E1E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2769-FE40-6B4D-8253-CEC97AB4B41F}" type="datetimeFigureOut">
              <a:rPr kumimoji="1" lang="zh-CN" altLang="en-US" smtClean="0"/>
              <a:t>2020/11/22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E1ADFD8-ADB9-2340-B7FB-9CB9A9019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C053C39-5004-7142-8BD6-C86B90AEB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7F500-513A-9D45-9A26-93BA354B7DA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17723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03336F-6916-E241-B3DA-8697334E5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9582149-329E-3C4C-969D-5CDA2FA47A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96D2062-EC40-D542-92ED-8DD75F4EEF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897D5E-945F-7644-B2A2-FBE518B40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2769-FE40-6B4D-8253-CEC97AB4B41F}" type="datetimeFigureOut">
              <a:rPr kumimoji="1" lang="zh-CN" altLang="en-US" smtClean="0"/>
              <a:t>2020/11/22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107B403-3BAC-284E-843C-318BA2AED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0B13A4C-D204-F949-9358-5B9CA1D69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7F500-513A-9D45-9A26-93BA354B7DA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19931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0FDD11-F552-AF4B-A092-3B647B158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1554A2-F40D-434B-95D3-F3D502FFEB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46279AC-C80A-1A4C-BAA0-5D71299EF2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CB3EDD4-64BC-1A41-B0FD-1D9B5DEE47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C55351D-78FA-A344-B994-41C00300FA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EF20CC7-9EC7-9841-8406-1DAA3F4A0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2769-FE40-6B4D-8253-CEC97AB4B41F}" type="datetimeFigureOut">
              <a:rPr kumimoji="1" lang="zh-CN" altLang="en-US" smtClean="0"/>
              <a:t>2020/11/22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F5956F6-E40C-ED4A-8C79-675792F88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F62DEE4-348F-CD4A-A812-A1CDEA0C3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7F500-513A-9D45-9A26-93BA354B7DA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50921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0F45A2-131C-DD45-BB2D-6CE77A68D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FBAAC7B-949F-D744-B769-270B62FAC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2769-FE40-6B4D-8253-CEC97AB4B41F}" type="datetimeFigureOut">
              <a:rPr kumimoji="1" lang="zh-CN" altLang="en-US" smtClean="0"/>
              <a:t>2020/11/22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E6FF4C4-7580-F34E-834D-E72B6FE01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9B42AE5-87DD-3440-B13D-55272A6AE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7F500-513A-9D45-9A26-93BA354B7DA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27142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3485699-C089-4E4A-AD51-8524D67C4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2769-FE40-6B4D-8253-CEC97AB4B41F}" type="datetimeFigureOut">
              <a:rPr kumimoji="1" lang="zh-CN" altLang="en-US" smtClean="0"/>
              <a:t>2020/11/22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4A7FD63-E702-D748-A304-C168229C6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8666B65-2848-A84D-830A-253E46A15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7F500-513A-9D45-9A26-93BA354B7DA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67660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54E224-998A-3544-82B3-3BB5A73D0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47C2979-82C6-484F-A986-4C7A6E74A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86E3644-1E10-304C-A17F-C07F3365E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D1CEE94-F0DB-5D48-9461-D7D7831BE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2769-FE40-6B4D-8253-CEC97AB4B41F}" type="datetimeFigureOut">
              <a:rPr kumimoji="1" lang="zh-CN" altLang="en-US" smtClean="0"/>
              <a:t>2020/11/22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F2FF398-63CF-0643-98C1-68CDB21AC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066A11-5E45-1C47-B9E1-93DA819CE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7F500-513A-9D45-9A26-93BA354B7DA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81583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174ED8-98F2-7746-8783-24E3A87FD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75F3934-D8B0-6D4E-B21E-2A6EC40154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4355740-DBA2-3242-8BB3-D3657DB3CE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125E831-2441-5F4E-9364-A4E2049AF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F2769-FE40-6B4D-8253-CEC97AB4B41F}" type="datetimeFigureOut">
              <a:rPr kumimoji="1" lang="zh-CN" altLang="en-US" smtClean="0"/>
              <a:t>2020/11/22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5E7E25-9AC0-0648-9661-8AB73BE14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51682AA-F61B-2547-8E32-9DC05388A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7F500-513A-9D45-9A26-93BA354B7DA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33618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73CB855-F824-0441-A245-123CFFF65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A6DB92-F184-9547-9B14-E7AB5FD0A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99999E-DB34-3442-9A0B-EACB898C90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F2769-FE40-6B4D-8253-CEC97AB4B41F}" type="datetimeFigureOut">
              <a:rPr kumimoji="1" lang="zh-CN" altLang="en-US" smtClean="0"/>
              <a:t>2020/11/22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9D71B8-C843-6541-80F6-7E53433739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DD6CDD-6645-D04F-B236-CFF916B87D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7F500-513A-9D45-9A26-93BA354B7DA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9036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ic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75E46A9-DA5F-CC4B-9020-8E4F022B29E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2000"/>
          </a:blip>
          <a:stretch>
            <a:fillRect/>
          </a:stretch>
        </p:blipFill>
        <p:spPr>
          <a:xfrm>
            <a:off x="0" y="-1316126"/>
            <a:ext cx="12274218" cy="817412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3A685D0-BF6F-8F47-92E5-07D492F416D7}"/>
              </a:ext>
            </a:extLst>
          </p:cNvPr>
          <p:cNvSpPr/>
          <p:nvPr/>
        </p:nvSpPr>
        <p:spPr>
          <a:xfrm>
            <a:off x="-98591" y="4711700"/>
            <a:ext cx="12363118" cy="2146300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675301B-151B-FF4C-9A13-7D398A52C2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5109" y="4929188"/>
            <a:ext cx="9144000" cy="1122363"/>
          </a:xfrm>
        </p:spPr>
        <p:txBody>
          <a:bodyPr/>
          <a:lstStyle/>
          <a:p>
            <a:r>
              <a:rPr kumimoji="1" lang="zh-CN" altLang="en-US" dirty="0">
                <a:solidFill>
                  <a:schemeClr val="accent2">
                    <a:lumMod val="7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家园共育 关爱成长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CE4AEBC-9EE7-A643-91B4-6BB43CB0C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5109" y="6269038"/>
            <a:ext cx="9144000" cy="588962"/>
          </a:xfrm>
        </p:spPr>
        <p:txBody>
          <a:bodyPr/>
          <a:lstStyle/>
          <a:p>
            <a:r>
              <a:rPr kumimoji="1" lang="zh-CN" altLang="en-US" dirty="0">
                <a:solidFill>
                  <a:schemeClr val="accent2">
                    <a:lumMod val="75000"/>
                  </a:schemeClr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冯静苒妈妈👩</a:t>
            </a:r>
          </a:p>
        </p:txBody>
      </p:sp>
    </p:spTree>
    <p:extLst>
      <p:ext uri="{BB962C8B-B14F-4D97-AF65-F5344CB8AC3E}">
        <p14:creationId xmlns:p14="http://schemas.microsoft.com/office/powerpoint/2010/main" val="2706149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云形 11">
            <a:extLst>
              <a:ext uri="{FF2B5EF4-FFF2-40B4-BE49-F238E27FC236}">
                <a16:creationId xmlns:a16="http://schemas.microsoft.com/office/drawing/2014/main" id="{C5EE0161-1F18-6E42-8C06-13996B1AB060}"/>
              </a:ext>
            </a:extLst>
          </p:cNvPr>
          <p:cNvSpPr/>
          <p:nvPr/>
        </p:nvSpPr>
        <p:spPr>
          <a:xfrm>
            <a:off x="10071716" y="1138137"/>
            <a:ext cx="1040860" cy="535021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7397770-A8CD-FF4E-B7EA-1B861C2C4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58289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3C33D87-61B6-834F-8CA5-8A54C62EE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8289" y="0"/>
            <a:ext cx="3158289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1CB389-21AB-8C4F-BB9A-CC231FE5E5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6578" y="0"/>
            <a:ext cx="3158289" cy="68580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FEDD1102-A8B9-FB49-B1F4-D05711FE2BEB}"/>
              </a:ext>
            </a:extLst>
          </p:cNvPr>
          <p:cNvSpPr txBox="1"/>
          <p:nvPr/>
        </p:nvSpPr>
        <p:spPr>
          <a:xfrm>
            <a:off x="10435228" y="2052536"/>
            <a:ext cx="800219" cy="27529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sz="4000" dirty="0">
                <a:solidFill>
                  <a:schemeClr val="accent2"/>
                </a:solidFill>
              </a:rPr>
              <a:t>上学第一天</a:t>
            </a:r>
          </a:p>
        </p:txBody>
      </p:sp>
      <p:sp>
        <p:nvSpPr>
          <p:cNvPr id="11" name="太阳 10">
            <a:extLst>
              <a:ext uri="{FF2B5EF4-FFF2-40B4-BE49-F238E27FC236}">
                <a16:creationId xmlns:a16="http://schemas.microsoft.com/office/drawing/2014/main" id="{3C4CF4B3-34FF-C949-86B0-67AC4014A6AF}"/>
              </a:ext>
            </a:extLst>
          </p:cNvPr>
          <p:cNvSpPr/>
          <p:nvPr/>
        </p:nvSpPr>
        <p:spPr>
          <a:xfrm>
            <a:off x="10592146" y="311285"/>
            <a:ext cx="1286602" cy="1286602"/>
          </a:xfrm>
          <a:prstGeom prst="su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724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62526B0D-DCA6-6A4B-A489-1D8152C2F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316663" y="857250"/>
            <a:ext cx="6858000" cy="51435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276A56E-87DF-6140-B21B-ABF9EE82E6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89" r="10409"/>
          <a:stretch/>
        </p:blipFill>
        <p:spPr>
          <a:xfrm>
            <a:off x="4356100" y="0"/>
            <a:ext cx="38989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8D9C2B7-18DD-7D48-9780-AB0DA20867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031"/>
          <a:stretch/>
        </p:blipFill>
        <p:spPr>
          <a:xfrm>
            <a:off x="-14287" y="0"/>
            <a:ext cx="4370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612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A7F06A2-20E5-F147-A035-F1BD450461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1" r="12189"/>
          <a:stretch/>
        </p:blipFill>
        <p:spPr>
          <a:xfrm>
            <a:off x="4882406" y="1206500"/>
            <a:ext cx="7721600" cy="425655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1DF7C86-5AE3-DE48-92AB-A8B768C99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9900" y="1206500"/>
            <a:ext cx="5675412" cy="425655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9E386BE-E74B-7743-B4AC-38CFB21E5368}"/>
              </a:ext>
            </a:extLst>
          </p:cNvPr>
          <p:cNvSpPr txBox="1"/>
          <p:nvPr/>
        </p:nvSpPr>
        <p:spPr>
          <a:xfrm>
            <a:off x="5205512" y="5600700"/>
            <a:ext cx="2554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accent2">
                    <a:lumMod val="75000"/>
                  </a:schemeClr>
                </a:solidFill>
              </a:rPr>
              <a:t>跟同学网上见面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DDED6A7-86B9-4943-88B2-54A2A8EDA72D}"/>
              </a:ext>
            </a:extLst>
          </p:cNvPr>
          <p:cNvSpPr txBox="1"/>
          <p:nvPr/>
        </p:nvSpPr>
        <p:spPr>
          <a:xfrm>
            <a:off x="0" y="5600700"/>
            <a:ext cx="2554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accent2">
                    <a:lumMod val="75000"/>
                  </a:schemeClr>
                </a:solidFill>
              </a:rPr>
              <a:t>和爸爸一起研究新建筑</a:t>
            </a:r>
          </a:p>
        </p:txBody>
      </p:sp>
    </p:spTree>
    <p:extLst>
      <p:ext uri="{BB962C8B-B14F-4D97-AF65-F5344CB8AC3E}">
        <p14:creationId xmlns:p14="http://schemas.microsoft.com/office/powerpoint/2010/main" val="3161202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3415CE6-3DC1-A242-B8FF-216B3FC6E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1700" y="3483551"/>
            <a:ext cx="5092700" cy="339513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A214010-3A0F-C948-A3DA-6ACCD536D8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556"/>
          <a:stretch/>
        </p:blipFill>
        <p:spPr>
          <a:xfrm>
            <a:off x="393361" y="0"/>
            <a:ext cx="3835739" cy="61341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4A07FD9-EC7D-6040-8057-E2D99F4250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304"/>
          <a:stretch/>
        </p:blipFill>
        <p:spPr>
          <a:xfrm>
            <a:off x="4711702" y="0"/>
            <a:ext cx="5092698" cy="352753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B2A9371-3577-804E-B37E-A61A14C379A4}"/>
              </a:ext>
            </a:extLst>
          </p:cNvPr>
          <p:cNvSpPr txBox="1"/>
          <p:nvPr/>
        </p:nvSpPr>
        <p:spPr>
          <a:xfrm>
            <a:off x="9893300" y="98400"/>
            <a:ext cx="180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accent2">
                    <a:lumMod val="75000"/>
                  </a:schemeClr>
                </a:solidFill>
              </a:rPr>
              <a:t>第一次接触大象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35FD703-5F2E-1A4D-9B72-EEC21E4BAB75}"/>
              </a:ext>
            </a:extLst>
          </p:cNvPr>
          <p:cNvSpPr txBox="1"/>
          <p:nvPr/>
        </p:nvSpPr>
        <p:spPr>
          <a:xfrm>
            <a:off x="9893300" y="3483551"/>
            <a:ext cx="180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accent2">
                    <a:lumMod val="75000"/>
                  </a:schemeClr>
                </a:solidFill>
              </a:rPr>
              <a:t>发现一只小沙蟹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A904C8D-9407-8242-B956-58B2D1A8DF20}"/>
              </a:ext>
            </a:extLst>
          </p:cNvPr>
          <p:cNvSpPr txBox="1"/>
          <p:nvPr/>
        </p:nvSpPr>
        <p:spPr>
          <a:xfrm>
            <a:off x="348656" y="6302952"/>
            <a:ext cx="2324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accent2">
                    <a:lumMod val="75000"/>
                  </a:schemeClr>
                </a:solidFill>
              </a:rPr>
              <a:t>长得像箱子的箱豚</a:t>
            </a:r>
          </a:p>
        </p:txBody>
      </p:sp>
    </p:spTree>
    <p:extLst>
      <p:ext uri="{BB962C8B-B14F-4D97-AF65-F5344CB8AC3E}">
        <p14:creationId xmlns:p14="http://schemas.microsoft.com/office/powerpoint/2010/main" val="201673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ACD922C-01A2-F649-B83F-A62FBD7D3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623050" y="857250"/>
            <a:ext cx="6858000" cy="51435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86C507D-3E44-2143-A407-C4B18CE7DE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358"/>
          <a:stretch/>
        </p:blipFill>
        <p:spPr>
          <a:xfrm rot="5400000">
            <a:off x="1771650" y="1149350"/>
            <a:ext cx="6858000" cy="45593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BB08849-BD73-2B41-BAC5-5B116993C1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8829" y="0"/>
            <a:ext cx="31598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10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089F7A4-7E24-6A4E-9386-7D1A6735D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" y="3133725"/>
            <a:ext cx="4965700" cy="372427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C3FE4D6-3B34-2241-B9F6-F8BAFC708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-285750"/>
            <a:ext cx="4953000" cy="371475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50FF2EB-11C1-3B4F-886F-9218D4CE0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200" y="0"/>
            <a:ext cx="51435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842DF9B-994D-384D-A61F-27BF164262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60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6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7D11614-BAF5-7B49-961F-3BFF266A6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0" y="0"/>
            <a:ext cx="457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342B371-BA34-B34A-869F-70505E31E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9700150-0FF2-3D45-9688-189F5ACACA7C}"/>
              </a:ext>
            </a:extLst>
          </p:cNvPr>
          <p:cNvSpPr txBox="1"/>
          <p:nvPr/>
        </p:nvSpPr>
        <p:spPr>
          <a:xfrm>
            <a:off x="10435228" y="2052536"/>
            <a:ext cx="800219" cy="27529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sz="4000" dirty="0">
                <a:solidFill>
                  <a:schemeClr val="accent2"/>
                </a:solidFill>
              </a:rPr>
              <a:t>感谢关爱</a:t>
            </a:r>
          </a:p>
        </p:txBody>
      </p:sp>
      <p:sp>
        <p:nvSpPr>
          <p:cNvPr id="9" name="心形 8">
            <a:extLst>
              <a:ext uri="{FF2B5EF4-FFF2-40B4-BE49-F238E27FC236}">
                <a16:creationId xmlns:a16="http://schemas.microsoft.com/office/drawing/2014/main" id="{92C4EEE6-ADDB-7243-8867-064E8B7F1012}"/>
              </a:ext>
            </a:extLst>
          </p:cNvPr>
          <p:cNvSpPr/>
          <p:nvPr/>
        </p:nvSpPr>
        <p:spPr>
          <a:xfrm>
            <a:off x="10913774" y="195364"/>
            <a:ext cx="1041400" cy="1041400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太阳 9">
            <a:extLst>
              <a:ext uri="{FF2B5EF4-FFF2-40B4-BE49-F238E27FC236}">
                <a16:creationId xmlns:a16="http://schemas.microsoft.com/office/drawing/2014/main" id="{557DAA5A-DA59-2642-BAD6-F2B76CCD4ADC}"/>
              </a:ext>
            </a:extLst>
          </p:cNvPr>
          <p:cNvSpPr/>
          <p:nvPr/>
        </p:nvSpPr>
        <p:spPr>
          <a:xfrm>
            <a:off x="10359087" y="908050"/>
            <a:ext cx="952500" cy="952500"/>
          </a:xfrm>
          <a:prstGeom prst="su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958322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42</Words>
  <Application>Microsoft Macintosh PowerPoint</Application>
  <PresentationFormat>宽屏</PresentationFormat>
  <Paragraphs>9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3" baseType="lpstr">
      <vt:lpstr>等线</vt:lpstr>
      <vt:lpstr>等线 Light</vt:lpstr>
      <vt:lpstr>Kaiti SC</vt:lpstr>
      <vt:lpstr>Arial</vt:lpstr>
      <vt:lpstr>Office 主题​​</vt:lpstr>
      <vt:lpstr>家园共育 关爱成长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-- --</dc:creator>
  <cp:lastModifiedBy>-- --</cp:lastModifiedBy>
  <cp:revision>10</cp:revision>
  <dcterms:created xsi:type="dcterms:W3CDTF">2020-11-22T01:21:00Z</dcterms:created>
  <dcterms:modified xsi:type="dcterms:W3CDTF">2020-11-22T03:29:14Z</dcterms:modified>
</cp:coreProperties>
</file>